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FB08C9C5-32EF-4DFD-B7B8-3659C2EAF48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462B70D-0AAE-B213-83AA-A933CE42CC30}" name="Hammond, Beth Hammond" initials="HB" userId="S::ejh49@uscb.edu::eda79645-f697-420f-aa11-32fe4409fec3" providerId="AD"/>
  <p188:author id="{E2B2BCC6-7A33-A113-5D9B-B66A04CDDD27}" name="Hammond, Beth Hammond" initials="EH" userId="S::EJH49@uscb.edu::eda79645-f697-420f-aa11-32fe4409fe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6" autoAdjust="0"/>
    <p:restoredTop sz="94648" autoAdjust="0"/>
  </p:normalViewPr>
  <p:slideViewPr>
    <p:cSldViewPr>
      <p:cViewPr varScale="1">
        <p:scale>
          <a:sx n="17" d="100"/>
          <a:sy n="17" d="100"/>
        </p:scale>
        <p:origin x="468" y="10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A0AF8-9694-40DD-961B-5CAEF428E1FC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F0F52-1808-4855-99E6-71056C089C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12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6705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53410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8011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70681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33524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229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933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638" algn="l" defTabSz="85341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F0F52-1808-4855-99E6-71056C089C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09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2446-4A04-D1BC-B4F3-352809C8B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15F50-0967-EA6F-90D7-958B4071C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4CF95-5FA4-9867-C7B0-ACA72FD58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D5670-F7BB-5A79-7D2A-8FC734146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EA15C-E327-226F-D304-E6E213A2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95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48AA-B8A8-8303-0A75-CF4DF58A4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F22FC-6FC3-0D59-D868-EC506A306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3ECEF-BB8A-2209-61E1-DAE56764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EE32D-5A56-B72B-FFBF-356DD5A2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FE612-5705-D05E-9B91-1171B4D95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7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135C5-C9F8-7D55-381C-8DBB9BDD8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BECB5-2B56-B79D-3B39-0674180D08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1A4D7-2BDD-B5D5-5433-A6B42847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4B0DE-82CE-2CA4-1A8C-778C8CA3B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ACB7B-710E-CECB-7E47-E2552A48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9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BB5C0-6974-3EE2-31EE-3DF17A311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01A88-FA49-DAAD-9931-84471E303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A884E-F63C-878B-BD02-8E39FDAF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D4D0-0BF3-946C-F82E-C3932DE3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6F6B-320E-2D0B-719E-026088EC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6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5FF2-7655-2348-1CFF-11E2D576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C58DF6-E7E5-BB43-A850-108126D15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17C5A-4C9D-4921-4811-0D2A72DE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E6F06-7C9B-2610-4243-2EFD196A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45F71-A6E9-C583-4432-2288A2E4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50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03B0E-C520-3494-ED32-9B056636E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1BFD8-FB71-1E2A-2E73-1B7ED4B72D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6ABE7-58A0-28DE-0E0C-812E2085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20CD3B-3A8F-BACB-6905-A83C3F18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4B98C-56FD-4E13-5865-D27691BD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8F6670-4D6B-1DB3-5553-F0902E45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49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4D11-E5EB-9BAF-DA33-E076D6F9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E61FC4-8A4C-93D7-FC6E-1B979788E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9FB3-5DC2-3AAB-A34E-B084A369B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1253EE-4E16-53F0-788F-E17A32276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136552-2A7B-8903-C771-B43F381FA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30D9E6-128A-D22F-D082-FD9BF32C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3C3700-27C8-4A09-3323-235AA05D1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96D31D-05D8-406F-9F25-3ED487B9A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07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F4D6-6BF1-1377-F12D-BF4BEA0E4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C6A16D-2515-7385-36DD-06F5D245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6AAD1-1FE3-E1A3-31C4-DC84122E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34D1-E298-65D1-3C10-FB91CC7AF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2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93D0B3-F4CA-D5E0-0378-F21DDB61E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3D6B05-468C-AA74-7133-AD9B3138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C0FB15-742D-6028-8D98-44247BC1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1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1481-5CE6-FFB7-7B41-B3731725B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93BC-3CAB-520A-8E12-FCCF26FD2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AB6266-60AD-23AF-46F3-3174B0EC6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13459-969E-6947-FFDD-ADE674B8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D473C-1D45-0327-7B67-7755BB8BB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7FA0B-7E47-B341-1FAD-61DF59E0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1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3402E-04FE-9170-FD9C-A9451FF45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2A4BB-B849-1326-91BE-535ACEE36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FBB5D-61DB-0870-2874-C1BF54C6E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E9969-4459-7469-A33C-C18A73F82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C4ADF-1A6A-09F0-25CB-C35D8A67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516D5-8A54-AC23-0BD6-757A5EEC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6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33A0AC-AD6A-A09B-B811-3153A46C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7959B-45D4-974A-5408-D3496528E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CBAE2-21DE-41EB-467A-FB1DAC18A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B706-0259-4269-8BB7-49CD71735FC3}" type="datetimeFigureOut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B33CE-554D-DFFB-073D-F0E0C05AA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3153A-2960-625E-0F70-F9D38D78A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33E15-50E1-494A-9DE9-97E3840B9B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40900" y="22299202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4557" y="13121938"/>
            <a:ext cx="16678656" cy="6652260"/>
          </a:xfrm>
        </p:spPr>
        <p:txBody>
          <a:bodyPr>
            <a:normAutofit/>
          </a:bodyPr>
          <a:lstStyle/>
          <a:p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en-US" sz="1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4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26191" y="12907581"/>
            <a:ext cx="15508224" cy="9730431"/>
          </a:xfrm>
        </p:spPr>
        <p:txBody>
          <a:bodyPr>
            <a:normAutofit/>
          </a:bodyPr>
          <a:lstStyle/>
          <a:p>
            <a:r>
              <a:rPr lang="en-US" sz="12800" b="1" dirty="0">
                <a:latin typeface="Times New Roman" pitchFamily="18" charset="0"/>
                <a:cs typeface="Times New Roman" pitchFamily="18" charset="0"/>
              </a:rPr>
              <a:t>Conclusions</a:t>
            </a:r>
          </a:p>
          <a:p>
            <a:pPr marL="1143000" indent="-1143000" algn="l">
              <a:buFont typeface="Arial" panose="020B0604020202020204" pitchFamily="34" charset="0"/>
              <a:buChar char="•"/>
            </a:pPr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Presents potential answers or solutions for problem, question, or issue based on research </a:t>
            </a:r>
          </a:p>
          <a:p>
            <a:pPr marL="2788920" lvl="1" indent="-1143000" algn="l">
              <a:buFont typeface="Arial" panose="020B0604020202020204" pitchFamily="34" charset="0"/>
              <a:buChar char="•"/>
            </a:pPr>
            <a:r>
              <a:rPr lang="en-US" sz="556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Accurately and convincingly presents conclusions and their conceptual or practical significance. </a:t>
            </a:r>
          </a:p>
          <a:p>
            <a:pPr marL="2788920" lvl="1" indent="-1143000" algn="l">
              <a:buFont typeface="Arial" panose="020B0604020202020204" pitchFamily="34" charset="0"/>
              <a:buChar char="•"/>
            </a:pPr>
            <a:r>
              <a:rPr lang="en-US" sz="556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Makes recommendations based on findings of research</a:t>
            </a:r>
            <a:endParaRPr lang="en-US" sz="556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9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384280" y="152216"/>
            <a:ext cx="21122639" cy="1471168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9000" b="1" dirty="0"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0" name="TextBox 9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756382" y="6255164"/>
            <a:ext cx="20884417" cy="3163939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Include your abstract here. Add bulleted list of issue subparts if needed. </a:t>
            </a:r>
          </a:p>
          <a:p>
            <a:pPr marL="640057" indent="-640057">
              <a:buFont typeface="Arial" pitchFamily="34" charset="0"/>
              <a:buChar char="•"/>
            </a:pP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marL="640057" indent="-640057">
              <a:buFont typeface="Arial" pitchFamily="34" charset="0"/>
              <a:buChar char="•"/>
            </a:pPr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marL="640057" indent="-640057">
              <a:buFont typeface="Arial" pitchFamily="34" charset="0"/>
              <a:buChar char="•"/>
            </a:pPr>
            <a:endParaRPr lang="en-US" sz="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942071" y="15934222"/>
            <a:ext cx="20884417" cy="658025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5341" tIns="42670" rIns="85341" bIns="42670" rtlCol="0">
            <a:spAutoFit/>
          </a:bodyPr>
          <a:lstStyle/>
          <a:p>
            <a:pPr algn="ctr"/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Methods: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Identifies the problem, question, or issue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Provides a well-developed description of problem, question, or issue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Includes rationale for identification of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Well-developed supporting evidence for identified problem, question, or issue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Data provided to support rational for problem, question, or issue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Evidence is easily distinguished as factual </a:t>
            </a:r>
          </a:p>
          <a:p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63695" y="4419600"/>
            <a:ext cx="15197328" cy="2394498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7500" b="1" dirty="0">
                <a:latin typeface="Times New Roman" pitchFamily="18" charset="0"/>
                <a:cs typeface="Times New Roman" pitchFamily="18" charset="0"/>
              </a:rPr>
              <a:t>Abstract</a:t>
            </a:r>
            <a:br>
              <a:rPr lang="en-US" sz="7500" b="1" dirty="0">
                <a:latin typeface="Times New Roman" pitchFamily="18" charset="0"/>
                <a:cs typeface="Times New Roman" pitchFamily="18" charset="0"/>
              </a:rPr>
            </a:br>
            <a:endParaRPr lang="en-US" sz="7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5107140" y="12387306"/>
            <a:ext cx="15508224" cy="778671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5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23915136" y="30146518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459950" y="4672850"/>
            <a:ext cx="20674868" cy="75000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2924D2-44F9-8F0B-3C50-25D16EBC16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190731" y="1578603"/>
            <a:ext cx="2175510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List</a:t>
            </a:r>
          </a:p>
          <a:p>
            <a:pPr algn="ctr"/>
            <a:r>
              <a:rPr lang="en-US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Department, University of South Carolina Beaufort, Bluffton, SC 29909</a:t>
            </a:r>
          </a:p>
        </p:txBody>
      </p:sp>
      <p:pic>
        <p:nvPicPr>
          <p:cNvPr id="16" name="Picture 15" descr="photo 2&#10;">
            <a:extLst>
              <a:ext uri="{FF2B5EF4-FFF2-40B4-BE49-F238E27FC236}">
                <a16:creationId xmlns:a16="http://schemas.microsoft.com/office/drawing/2014/main" id="{4DC8E683-DF37-5609-0506-22DFC315A71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00" y="381000"/>
            <a:ext cx="12405787" cy="2859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F6BD4D-DA7B-7512-AC34-8D4FA328F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3400" y="3581400"/>
            <a:ext cx="4275381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FFAFD1D-A09A-2F29-446B-B4E6D27AB4C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4858979" y="30061967"/>
            <a:ext cx="7117545" cy="763282"/>
          </a:xfrm>
          <a:prstGeom prst="rect">
            <a:avLst/>
          </a:prstGeom>
          <a:noFill/>
        </p:spPr>
        <p:txBody>
          <a:bodyPr wrap="square" lIns="85341" tIns="42670" rIns="85341" bIns="42670" rtlCol="0">
            <a:spAutoFit/>
          </a:bodyPr>
          <a:lstStyle/>
          <a:p>
            <a:pPr algn="ctr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Caption and photo credit</a:t>
            </a:r>
            <a:endParaRPr lang="en-US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4247127-DE11-9D86-8AE9-27E245EFF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84743" y="22299201"/>
            <a:ext cx="10066019" cy="7500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341" tIns="42670" rIns="85341" bIns="42670"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5EC29-FA8E-A9F5-4ADE-15B304EECBA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2945831" y="2395347"/>
            <a:ext cx="9517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Faculty mentor: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504362-B57A-C645-75C0-7E38C8721C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6347400" y="380999"/>
            <a:ext cx="616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Justice  </a:t>
            </a:r>
          </a:p>
        </p:txBody>
      </p:sp>
    </p:spTree>
    <p:extLst>
      <p:ext uri="{BB962C8B-B14F-4D97-AF65-F5344CB8AC3E}">
        <p14:creationId xmlns:p14="http://schemas.microsoft.com/office/powerpoint/2010/main" val="908229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142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 </vt:lpstr>
    </vt:vector>
  </TitlesOfParts>
  <Company>University of South Carolina Beaufort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USCB</dc:creator>
  <cp:lastModifiedBy>Hammond, Beth Hammond</cp:lastModifiedBy>
  <cp:revision>61</cp:revision>
  <dcterms:created xsi:type="dcterms:W3CDTF">2013-04-05T19:48:26Z</dcterms:created>
  <dcterms:modified xsi:type="dcterms:W3CDTF">2026-03-12T18:41:33Z</dcterms:modified>
</cp:coreProperties>
</file>